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9" r:id="rId4"/>
    <p:sldId id="268" r:id="rId5"/>
    <p:sldId id="260" r:id="rId6"/>
    <p:sldId id="269" r:id="rId7"/>
    <p:sldId id="261" r:id="rId8"/>
    <p:sldId id="270" r:id="rId9"/>
    <p:sldId id="262" r:id="rId10"/>
    <p:sldId id="271" r:id="rId11"/>
    <p:sldId id="257" r:id="rId12"/>
    <p:sldId id="258" r:id="rId13"/>
    <p:sldId id="263" r:id="rId14"/>
    <p:sldId id="266" r:id="rId15"/>
    <p:sldId id="264" r:id="rId16"/>
    <p:sldId id="26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41"/>
  </p:normalViewPr>
  <p:slideViewPr>
    <p:cSldViewPr snapToGrid="0" snapToObjects="1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3FC37-B636-A744-8CFC-144B6BB7C97A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E13C4-7674-604F-B1F0-D1BD97C8BA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63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3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26"/>
          <a:stretch/>
        </p:blipFill>
        <p:spPr>
          <a:xfrm>
            <a:off x="-1" y="1648"/>
            <a:ext cx="12196689" cy="624284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2DC1-0FE6-4C4E-9A26-F5E9BD9FD986}" type="datetimeFigureOut">
              <a:rPr lang="sv-SE" smtClean="0"/>
              <a:t>2018-08-14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8A78-3DF4-2344-9309-46BCF2707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"/>
            <a:ext cx="12196690" cy="68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Golvvärmesystem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Spårat isolerat undergolv med värmeplåtar och rör i ett komplett system</a:t>
            </a:r>
          </a:p>
          <a:p>
            <a:r>
              <a:rPr lang="sv-SE" dirty="0"/>
              <a:t>För renovering och nybyggnation</a:t>
            </a:r>
          </a:p>
          <a:p>
            <a:r>
              <a:rPr lang="sv-SE" dirty="0"/>
              <a:t>Snabb montering och installation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9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6887">
            <a:off x="8482799" y="1232954"/>
            <a:ext cx="8419652" cy="63959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Ljudfot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Används vid höga krav på ljudisolering</a:t>
            </a:r>
          </a:p>
          <a:p>
            <a:pPr lvl="1"/>
            <a:r>
              <a:rPr lang="sv-SE" dirty="0"/>
              <a:t>Fästs in i två punkter per skiva med specialhylsa som gör att elastomer inte kortsluts</a:t>
            </a:r>
          </a:p>
          <a:p>
            <a:endParaRPr lang="sv-SE" dirty="0"/>
          </a:p>
          <a:p>
            <a:r>
              <a:rPr lang="sv-SE" dirty="0"/>
              <a:t>För trä används en aningen mjukare kudde</a:t>
            </a:r>
          </a:p>
          <a:p>
            <a:endParaRPr lang="sv-SE" dirty="0"/>
          </a:p>
          <a:p>
            <a:r>
              <a:rPr lang="sv-SE" dirty="0"/>
              <a:t>Test kommer att göras med 25 mm elastomer för specialapplikationer samt träbjälklag</a:t>
            </a:r>
          </a:p>
          <a:p>
            <a:endParaRPr lang="sv-SE" dirty="0"/>
          </a:p>
          <a:p>
            <a:r>
              <a:rPr lang="sv-SE" dirty="0"/>
              <a:t>Kompletteras med ett eller två lager gips beroende på kravnivå</a:t>
            </a: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Vanlig fot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Kan användas för att klara normala ljudkrav</a:t>
            </a:r>
          </a:p>
          <a:p>
            <a:endParaRPr lang="sv-SE" dirty="0"/>
          </a:p>
          <a:p>
            <a:r>
              <a:rPr lang="sv-SE" dirty="0"/>
              <a:t>Min ca 150 mm betong </a:t>
            </a:r>
            <a:r>
              <a:rPr lang="sv-SE" dirty="0">
                <a:sym typeface="Wingdings" panose="05000000000000000000" pitchFamily="2" charset="2"/>
              </a:rPr>
              <a:t> kompletteras då med 1 lager gips</a:t>
            </a:r>
          </a:p>
          <a:p>
            <a:endParaRPr lang="sv-SE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Fördelar – golvet blir ännu mer stabilt och det kan även göras ”högbyggande” (ex översta våningen)</a:t>
            </a:r>
          </a:p>
          <a:p>
            <a:endParaRPr lang="sv-S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138020" cy="1325563"/>
          </a:xfrm>
        </p:spPr>
        <p:txBody>
          <a:bodyPr/>
          <a:lstStyle/>
          <a:p>
            <a:r>
              <a:rPr lang="sv-SE" dirty="0"/>
              <a:t>Förväntad ljudisolering – provat på SP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2010"/>
            <a:ext cx="5245370" cy="3359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82" y="1094997"/>
            <a:ext cx="4521063" cy="56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1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Fältmätningar – några exempel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9335" cy="4351338"/>
          </a:xfrm>
        </p:spPr>
        <p:txBody>
          <a:bodyPr/>
          <a:lstStyle/>
          <a:p>
            <a:r>
              <a:rPr lang="sv-SE" dirty="0"/>
              <a:t>Vävskedsgatan – årets bygge 2006 (Ljudgolv standard+ parkett samt HD/F 120/27) </a:t>
            </a:r>
            <a:r>
              <a:rPr lang="sv-SE" dirty="0">
                <a:sym typeface="Wingdings" panose="05000000000000000000" pitchFamily="2" charset="2"/>
              </a:rPr>
              <a:t> klass B</a:t>
            </a:r>
            <a:endParaRPr lang="sv-SE" dirty="0"/>
          </a:p>
          <a:p>
            <a:endParaRPr lang="sv-SE" dirty="0"/>
          </a:p>
          <a:p>
            <a:r>
              <a:rPr lang="sv-SE" dirty="0"/>
              <a:t>Sunnanvindsgatan (150 btg+GIHA standard+13 gips) </a:t>
            </a:r>
            <a:r>
              <a:rPr lang="sv-SE" dirty="0">
                <a:sym typeface="Wingdings" panose="05000000000000000000" pitchFamily="2" charset="2"/>
              </a:rPr>
              <a:t> </a:t>
            </a:r>
            <a:r>
              <a:rPr lang="sv-SE" dirty="0"/>
              <a:t>BBR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02" y="3932600"/>
            <a:ext cx="5570860" cy="252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688" y="3874345"/>
            <a:ext cx="5809072" cy="27288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997967" y="4781725"/>
            <a:ext cx="478172" cy="1149292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4412683" y="4879466"/>
            <a:ext cx="478172" cy="1149292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26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Beräknat enligt EN 12354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" y="8389"/>
            <a:ext cx="12194090" cy="68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50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GIHA på trä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45368"/>
            <a:ext cx="7772400" cy="4351338"/>
          </a:xfrm>
        </p:spPr>
        <p:txBody>
          <a:bodyPr/>
          <a:lstStyle/>
          <a:p>
            <a:r>
              <a:rPr lang="sv-SE" dirty="0"/>
              <a:t>Fler mätningar skall göras för B klass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5" y="1690688"/>
            <a:ext cx="5004057" cy="138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57" y="1314540"/>
            <a:ext cx="5912154" cy="4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9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Fördelar – </a:t>
            </a:r>
            <a:r>
              <a:rPr lang="sv-SE" dirty="0" err="1"/>
              <a:t>Giha</a:t>
            </a:r>
            <a:r>
              <a:rPr lang="sv-SE" dirty="0"/>
              <a:t> golvsystem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KOSTNADSEFFEKTIVT - snabb montering</a:t>
            </a:r>
          </a:p>
          <a:p>
            <a:endParaRPr lang="sv-SE" dirty="0"/>
          </a:p>
          <a:p>
            <a:r>
              <a:rPr lang="sv-SE" dirty="0"/>
              <a:t>MILJÖVÄNLIGT - färre ingående komponenter </a:t>
            </a:r>
          </a:p>
          <a:p>
            <a:endParaRPr lang="sv-SE" dirty="0"/>
          </a:p>
          <a:p>
            <a:r>
              <a:rPr lang="sv-SE" dirty="0"/>
              <a:t>BÄTTRE ARBETSMILJÖ - lättare hantering och kortare monteringstid</a:t>
            </a:r>
          </a:p>
          <a:p>
            <a:endParaRPr lang="sv-SE" dirty="0"/>
          </a:p>
          <a:p>
            <a:r>
              <a:rPr lang="sv-SE" dirty="0"/>
              <a:t>BÄTTRE SLUTRESULTAT - Jämna golv med bättre inomhusklimat som klarar höga belastningar och ger varmare golv och bättre ventilation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03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1571"/>
          </a:xfrm>
        </p:spPr>
      </p:pic>
    </p:spTree>
    <p:extLst>
      <p:ext uri="{BB962C8B-B14F-4D97-AF65-F5344CB8AC3E}">
        <p14:creationId xmlns:p14="http://schemas.microsoft.com/office/powerpoint/2010/main" val="3326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Installationsgolv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nybyggnation eller renovering</a:t>
            </a:r>
          </a:p>
          <a:p>
            <a:r>
              <a:rPr lang="sv-SE" dirty="0"/>
              <a:t>Ingen avjämning av betong krävs - färre arbetsmoment</a:t>
            </a:r>
          </a:p>
          <a:p>
            <a:r>
              <a:rPr lang="sv-SE" dirty="0"/>
              <a:t>Snabb installation av rör- och kabeldragningar m m</a:t>
            </a:r>
          </a:p>
          <a:p>
            <a:r>
              <a:rPr lang="sv-SE" dirty="0"/>
              <a:t>Kan kompletteras med isolering på undersidan av skivan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918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2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Ljudgolv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Patenterad </a:t>
            </a:r>
            <a:r>
              <a:rPr lang="sv-SE" dirty="0" err="1"/>
              <a:t>ljudfot</a:t>
            </a:r>
            <a:r>
              <a:rPr lang="sv-SE" dirty="0"/>
              <a:t> som effektivt reducerar ljud</a:t>
            </a:r>
          </a:p>
          <a:p>
            <a:r>
              <a:rPr lang="sv-SE" dirty="0"/>
              <a:t>Där behov av hög ljudisolering krävs i t ex idrottshallar, offentliga byggnader, flerfamiljshus o s v.</a:t>
            </a:r>
          </a:p>
          <a:p>
            <a:r>
              <a:rPr lang="sv-SE" dirty="0"/>
              <a:t>Kan kompletteras med isolering på undersidan av skivan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14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0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Ventilationsgolv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radon, mögel eller fuktproblem</a:t>
            </a:r>
          </a:p>
          <a:p>
            <a:r>
              <a:rPr lang="sv-SE" dirty="0"/>
              <a:t>Patenterad och utprovad funktion</a:t>
            </a:r>
          </a:p>
          <a:p>
            <a:r>
              <a:rPr lang="sv-SE" dirty="0"/>
              <a:t>Ger bättre inomhusklimat och varmare golv</a:t>
            </a:r>
          </a:p>
        </p:txBody>
      </p:sp>
    </p:spTree>
    <p:extLst>
      <p:ext uri="{BB962C8B-B14F-4D97-AF65-F5344CB8AC3E}">
        <p14:creationId xmlns:p14="http://schemas.microsoft.com/office/powerpoint/2010/main" val="148465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6" cy="68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262</Words>
  <Application>Microsoft Office PowerPoint</Application>
  <PresentationFormat>Bredbild</PresentationFormat>
  <Paragraphs>48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Office-tema</vt:lpstr>
      <vt:lpstr>PowerPoint-presentation</vt:lpstr>
      <vt:lpstr>Fördelar – Giha golvsystem</vt:lpstr>
      <vt:lpstr>PowerPoint-presentation</vt:lpstr>
      <vt:lpstr>Installationsgolv</vt:lpstr>
      <vt:lpstr>PowerPoint-presentation</vt:lpstr>
      <vt:lpstr>Ljudgolv</vt:lpstr>
      <vt:lpstr>PowerPoint-presentation</vt:lpstr>
      <vt:lpstr>Ventilationsgolv</vt:lpstr>
      <vt:lpstr>PowerPoint-presentation</vt:lpstr>
      <vt:lpstr>Golvvärmesystem</vt:lpstr>
      <vt:lpstr>Ljudfot</vt:lpstr>
      <vt:lpstr>Vanlig fot</vt:lpstr>
      <vt:lpstr>Förväntad ljudisolering – provat på SP 2011</vt:lpstr>
      <vt:lpstr>Fältmätningar – några exempel</vt:lpstr>
      <vt:lpstr>Beräknat enligt EN 12354</vt:lpstr>
      <vt:lpstr>GIHA på trä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Fredrik Nilsson</cp:lastModifiedBy>
  <cp:revision>23</cp:revision>
  <dcterms:created xsi:type="dcterms:W3CDTF">2018-01-08T10:55:06Z</dcterms:created>
  <dcterms:modified xsi:type="dcterms:W3CDTF">2018-08-14T13:51:01Z</dcterms:modified>
</cp:coreProperties>
</file>